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2" r:id="rId2"/>
  </p:sldIdLst>
  <p:sldSz cx="9144000" cy="6858000" type="screen4x3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71"/>
    <p:restoredTop sz="86364"/>
  </p:normalViewPr>
  <p:slideViewPr>
    <p:cSldViewPr snapToGrid="0" showGuides="1">
      <p:cViewPr varScale="1">
        <p:scale>
          <a:sx n="71" d="100"/>
          <a:sy n="71" d="100"/>
        </p:scale>
        <p:origin x="38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31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charset="0"/>
                <a:ea typeface="ＭＳ Ｐゴシック" charset="-128"/>
              </a:defRPr>
            </a:lvl1pPr>
          </a:lstStyle>
          <a:p>
            <a:pPr>
              <a:defRPr/>
            </a:pPr>
            <a:fld id="{B7683255-5125-407C-ABE0-1888F7FCC95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612071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charset="0"/>
                <a:ea typeface="ＭＳ Ｐゴシック" charset="-128"/>
              </a:defRPr>
            </a:lvl1pPr>
          </a:lstStyle>
          <a:p>
            <a:pPr>
              <a:defRPr/>
            </a:pPr>
            <a:fld id="{8F2B43E2-4680-41BF-A363-F55B248A4C1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37662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846EE154-4716-4AE0-BE95-030F13413362}" type="slidenum">
              <a:rPr kumimoji="0" lang="en-US" altLang="ja-JP" sz="1200" smtClean="0"/>
              <a:pPr/>
              <a:t>1</a:t>
            </a:fld>
            <a:endParaRPr kumimoji="0" lang="en-US" altLang="ja-JP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82660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5D5063-8B91-4BF9-9394-E290352AB13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00937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287518-49DB-4639-AC24-B3E88C25E24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41758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15723A-2A3A-4FB6-A62E-80F2FE729C3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10142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C866C-8A09-4FBE-BFDF-92DC52A80B5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43437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1AD4E-EBF4-480A-A578-20F24C92748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34318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E68BDF-05D2-45B7-9142-CC60AB1C6B4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29643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9106A6-EEA6-4E0B-835D-C0D0BFD019A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24119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AA6F97-D930-40C9-8EE6-87A615A508A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01179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D97D8-1F65-429C-A1C8-830E7855494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86776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9282C5-057A-4686-8A7D-09BA452C1FA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57716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A8F935-2883-4623-8652-05AE20A2517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02368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>
                <a:latin typeface="Times New Roman" charset="0"/>
                <a:ea typeface="ＭＳ Ｐゴシック" charset="-128"/>
              </a:defRPr>
            </a:lvl1pPr>
          </a:lstStyle>
          <a:p>
            <a:pPr>
              <a:defRPr/>
            </a:pPr>
            <a:fld id="{2F649181-C1CD-4648-985C-412B407C391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49250" y="889000"/>
            <a:ext cx="8493125" cy="3163888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kumimoji="0" lang="ja-JP" altLang="en-US" sz="4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日本心臓リハビリテーション学会</a:t>
            </a:r>
            <a:br>
              <a:rPr kumimoji="0" lang="en-US" altLang="ja-JP" sz="4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ja-JP" altLang="en-US" sz="4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kumimoji="0" lang="en-US" altLang="ja-JP" sz="4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ja-JP" altLang="en-US" sz="16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kumimoji="0" lang="en-US" altLang="ja-JP" sz="2400" b="1" i="1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kumimoji="0" lang="ja-JP" altLang="en-US" sz="2400" b="1" i="1">
                <a:solidFill>
                  <a:srgbClr val="FF0000"/>
                </a:solidFill>
                <a:ea typeface="ＭＳ Ｐゴシック" panose="020B0600070205080204" pitchFamily="50" charset="-128"/>
              </a:rPr>
              <a:t>発表者名　心ハ一郎、心ハ二郎、心ハ三郎（</a:t>
            </a:r>
            <a:r>
              <a:rPr kumimoji="0" lang="en-US" altLang="ja-JP" sz="2400" b="1" i="1">
                <a:solidFill>
                  <a:srgbClr val="FF0000"/>
                </a:solidFill>
                <a:ea typeface="ＭＳ Ｐゴシック" panose="020B0600070205080204" pitchFamily="50" charset="-128"/>
              </a:rPr>
              <a:t>◎</a:t>
            </a:r>
            <a:r>
              <a:rPr kumimoji="0" lang="ja-JP" altLang="en-US" sz="2400" b="1" i="1">
                <a:solidFill>
                  <a:srgbClr val="FF0000"/>
                </a:solidFill>
                <a:ea typeface="ＭＳ Ｐゴシック" panose="020B0600070205080204" pitchFamily="50" charset="-128"/>
              </a:rPr>
              <a:t>代表者）</a:t>
            </a:r>
            <a:br>
              <a:rPr kumimoji="0" lang="en-US" altLang="ja-JP" sz="2400" b="1" i="1">
                <a:solidFill>
                  <a:srgbClr val="FF0000"/>
                </a:solidFill>
                <a:ea typeface="ＭＳ Ｐゴシック" panose="020B0600070205080204" pitchFamily="50" charset="-128"/>
              </a:rPr>
            </a:br>
            <a:r>
              <a:rPr kumimoji="0" lang="en-US" altLang="ja-JP" sz="2400" b="1" i="1">
                <a:solidFill>
                  <a:srgbClr val="FF0000"/>
                </a:solidFill>
                <a:ea typeface="ＭＳ Ｐゴシック" panose="020B0600070205080204" pitchFamily="50" charset="-128"/>
              </a:rPr>
              <a:t>◎</a:t>
            </a:r>
            <a:r>
              <a:rPr kumimoji="0" lang="ja-JP" altLang="en-US" sz="2400" b="1" i="1">
                <a:solidFill>
                  <a:srgbClr val="FF0000"/>
                </a:solidFill>
                <a:ea typeface="ＭＳ Ｐゴシック" panose="020B0600070205080204" pitchFamily="50" charset="-128"/>
              </a:rPr>
              <a:t>代表者</a:t>
            </a:r>
            <a:endParaRPr kumimoji="0" lang="en-US" altLang="ja-JP" sz="2400" b="1" i="1">
              <a:solidFill>
                <a:srgbClr val="FF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4488" y="4165600"/>
            <a:ext cx="8520112" cy="19145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sz="28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 演題発表に関連し、開示すべき</a:t>
            </a:r>
            <a:r>
              <a:rPr kumimoji="0" lang="en-US" altLang="ja-JP" sz="2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kumimoji="0" lang="ja-JP" altLang="en-US" sz="2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関係にある企業などはありません。</a:t>
            </a:r>
            <a:endParaRPr kumimoji="0" lang="en-US" altLang="ja-JP" sz="28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kumimoji="0" lang="en-US" altLang="ja-JP" sz="700" b="1" i="1">
              <a:solidFill>
                <a:srgbClr val="FFFF1F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6148" name="正方形/長方形 4"/>
          <p:cNvSpPr>
            <a:spLocks noChangeArrowheads="1"/>
          </p:cNvSpPr>
          <p:nvPr/>
        </p:nvSpPr>
        <p:spPr bwMode="auto">
          <a:xfrm>
            <a:off x="242888" y="509588"/>
            <a:ext cx="8640762" cy="5807075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568</TotalTime>
  <Words>51</Words>
  <Application>Microsoft Office PowerPoint</Application>
  <PresentationFormat>画面に合わせる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Times New Roman</vt:lpstr>
      <vt:lpstr>Default Design</vt:lpstr>
      <vt:lpstr>日本心臓リハビリテーション学会 ＣＯ Ｉ 開示 　 発表者名　心ハ一郎、心ハ二郎、心ハ三郎（◎代表者） ◎代表者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freetech freetech</cp:lastModifiedBy>
  <cp:revision>95</cp:revision>
  <dcterms:created xsi:type="dcterms:W3CDTF">2000-09-04T17:39:07Z</dcterms:created>
  <dcterms:modified xsi:type="dcterms:W3CDTF">2025-05-12T05:47:38Z</dcterms:modified>
</cp:coreProperties>
</file>