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7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80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53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87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00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35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17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8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28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1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1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9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21399" y="1384459"/>
            <a:ext cx="8546821" cy="44781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altLang="ja-JP" kern="100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kern="100" dirty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発表者：　心リハ一郎、心リハ二郎（◎代表者）、心リハ三郎、心リハ四郎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【利益相反の開示】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19380"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本研究に関連し、開示すべき</a:t>
            </a:r>
            <a:r>
              <a:rPr lang="en-US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COI</a:t>
            </a: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関係にある企業などはありません。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ja-JP" kern="100" dirty="0">
                <a:latin typeface="ヒラギノ明朝 Pro W3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または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ja-JP" kern="100" dirty="0">
                <a:latin typeface="ヒラギノ明朝 Pro W3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【</a:t>
            </a:r>
            <a:r>
              <a:rPr lang="en-US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Disclosure Statement of COI</a:t>
            </a:r>
            <a:r>
              <a:rPr lang="ja-JP" altLang="ja-JP" kern="100" dirty="0">
                <a:latin typeface="Century" panose="02040604050505020304" pitchFamily="18" charset="0"/>
                <a:ea typeface="ヒラギノ明朝 Pro W3"/>
                <a:cs typeface="Times New Roman" panose="02020603050405020304" pitchFamily="18" charset="0"/>
              </a:rPr>
              <a:t>】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19380" algn="just">
              <a:lnSpc>
                <a:spcPct val="150000"/>
              </a:lnSpc>
              <a:spcAft>
                <a:spcPts val="0"/>
              </a:spcAft>
            </a:pPr>
            <a:r>
              <a:rPr lang="en-US" altLang="ja-JP" kern="100" dirty="0">
                <a:latin typeface="ヒラギノ明朝 Pro W3"/>
                <a:ea typeface="ＭＳ 明朝" panose="02020609040205080304" pitchFamily="17" charset="-128"/>
                <a:cs typeface="Times New Roman" panose="02020603050405020304" pitchFamily="18" charset="0"/>
              </a:rPr>
              <a:t>The authors have no financial conflicts of interest disclose concerning the study.</a:t>
            </a:r>
          </a:p>
          <a:p>
            <a:pPr indent="119380" algn="just">
              <a:lnSpc>
                <a:spcPct val="150000"/>
              </a:lnSpc>
              <a:spcAft>
                <a:spcPts val="0"/>
              </a:spcAft>
            </a:pPr>
            <a:endParaRPr lang="en-US" altLang="ja-JP" sz="1400" kern="100" dirty="0">
              <a:effectLst/>
              <a:latin typeface="ヒラギノ明朝 Pro W3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19380" algn="just">
              <a:lnSpc>
                <a:spcPct val="150000"/>
              </a:lnSpc>
              <a:spcAft>
                <a:spcPts val="0"/>
              </a:spcAft>
            </a:pP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400" y="372739"/>
            <a:ext cx="6010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b="1" kern="100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●様式</a:t>
            </a:r>
            <a:r>
              <a:rPr lang="en-US" altLang="ja-JP" b="1" kern="100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2</a:t>
            </a:r>
            <a:r>
              <a:rPr lang="ja-JP" altLang="ja-JP" b="1" kern="100" dirty="0" err="1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．</a:t>
            </a:r>
            <a:r>
              <a:rPr lang="ja-JP" altLang="ja-JP" b="1" kern="100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ポスター発表：開示する</a:t>
            </a:r>
            <a:r>
              <a:rPr lang="en-US" altLang="ja-JP" b="1" kern="100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COI</a:t>
            </a:r>
            <a:r>
              <a:rPr lang="ja-JP" altLang="ja-JP" b="1" kern="100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がない場合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80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ヒラギノ明朝 Pro W3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発表者：　心リハ一郎、心リハ二郎（◎代表者）、心リハ三郎、心リハ四郎 【利益相反の開示】 本研究に関連し、開示すべきCOI関係にある企業などは以下の通りです。 　　受託研究・共同研究費：　　　○○製薬 　　奨学寄附金：　　　　　　　　××製薬 　　寄附講座所属：　　　　　　　あり（△△製薬）　　　　　　　　　　　   または   【Disclosure Statement of COI】 The authors have financial conflicts of interest disclose concerning the study, explain below. Trust research/joint research funds:      ○○pharmaceutical company Scholarship funds:     　　　　　　　　 ××pharmaceutical company Affiliation with Endowed Department: 　 yes (△△pharmaceuticals)</dc:title>
  <dc:creator>田嶋　明彦</dc:creator>
  <cp:lastModifiedBy>freetech freetech</cp:lastModifiedBy>
  <cp:revision>2</cp:revision>
  <dcterms:created xsi:type="dcterms:W3CDTF">2017-05-08T23:37:54Z</dcterms:created>
  <dcterms:modified xsi:type="dcterms:W3CDTF">2025-05-12T05:46:55Z</dcterms:modified>
</cp:coreProperties>
</file>