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74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480" y="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535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870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03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4002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350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6175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486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1281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1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21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7101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DCDAA-53FC-4976-A999-388B278ECEF0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DAE19-B1D0-4139-83E2-3A95D3978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495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672222" y="1031292"/>
            <a:ext cx="8461673" cy="5372367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539580" rIns="91440" bIns="269790" numCol="1" anchor="ctr" anchorCtr="0" compatLnSpc="1">
            <a:prstTxWarp prst="textNoShape">
              <a:avLst/>
            </a:prstTxWarp>
            <a:spAutoFit/>
          </a:bodyPr>
          <a:lstStyle>
            <a:lvl1pPr indent="358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発表者：　心リハ一郎、心リハ二郎（◎代表者）、心リハ三郎、心リハ四郎</a:t>
            </a:r>
            <a:endParaRPr kumimoji="0" lang="ja-JP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【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利益相反の開示</a:t>
            </a:r>
            <a:r>
              <a:rPr kumimoji="0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】</a:t>
            </a:r>
            <a:endParaRPr kumimoji="0" lang="en-US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本研究に関連し、開示すべき</a:t>
            </a:r>
            <a:r>
              <a:rPr kumimoji="0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COI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関係にある企業などは以下の通りです。</a:t>
            </a:r>
            <a:endParaRPr kumimoji="0" lang="ja-JP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受託研究・共同研究費：　　　○○製薬</a:t>
            </a:r>
            <a:endParaRPr kumimoji="0" lang="ja-JP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奨学寄附金：　　　　　　　　</a:t>
            </a:r>
            <a:r>
              <a:rPr kumimoji="0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××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製薬</a:t>
            </a:r>
            <a:endParaRPr kumimoji="0" lang="ja-JP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寄附講座所属：　　　　　　　あり（△△製薬）　　　　　　　　　　　</a:t>
            </a:r>
            <a:endParaRPr kumimoji="0" lang="ja-JP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kumimoji="0" lang="ja-JP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または</a:t>
            </a:r>
            <a:endParaRPr kumimoji="0" lang="ja-JP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kumimoji="0" lang="ja-JP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【Disclosure Statement of COI】</a:t>
            </a:r>
            <a:endParaRPr kumimoji="0" lang="en-US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The authors have financial conflicts of interest disclose concerning the study, explain below.</a:t>
            </a:r>
            <a:endParaRPr kumimoji="0" lang="en-US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Trust research/joint research funds:      ○○pharmaceutical company</a:t>
            </a:r>
            <a:endParaRPr kumimoji="0" lang="en-US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Scholarship funds:     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 </a:t>
            </a:r>
            <a:r>
              <a:rPr kumimoji="0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××pharmaceutical company</a:t>
            </a:r>
            <a:endParaRPr kumimoji="0" lang="en-US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Affiliation with Endowed Department: 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 </a:t>
            </a:r>
            <a:r>
              <a:rPr kumimoji="0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yes (△△pharmaceuticals)</a:t>
            </a:r>
            <a:endParaRPr kumimoji="0" lang="en-US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809362" y="468726"/>
            <a:ext cx="58945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b="1" dirty="0">
                <a:latin typeface="Century" panose="02040604050505020304" pitchFamily="18" charset="0"/>
                <a:ea typeface="ヒラギノ明朝 ProN W3"/>
                <a:cs typeface="Times New Roman" panose="02020603050405020304" pitchFamily="18" charset="0"/>
              </a:rPr>
              <a:t>●様式</a:t>
            </a:r>
            <a:r>
              <a:rPr lang="en-US" altLang="ja-JP" b="1" dirty="0">
                <a:latin typeface="Century" panose="02040604050505020304" pitchFamily="18" charset="0"/>
                <a:ea typeface="ヒラギノ明朝 ProN W3"/>
                <a:cs typeface="Times New Roman" panose="02020603050405020304" pitchFamily="18" charset="0"/>
              </a:rPr>
              <a:t>2</a:t>
            </a:r>
            <a:r>
              <a:rPr lang="ja-JP" altLang="en-US" b="1" dirty="0" err="1">
                <a:latin typeface="Century" panose="02040604050505020304" pitchFamily="18" charset="0"/>
                <a:ea typeface="ヒラギノ明朝 ProN W3"/>
                <a:cs typeface="Times New Roman" panose="02020603050405020304" pitchFamily="18" charset="0"/>
              </a:rPr>
              <a:t>．</a:t>
            </a:r>
            <a:r>
              <a:rPr lang="ja-JP" altLang="en-US" b="1" dirty="0">
                <a:latin typeface="Century" panose="02040604050505020304" pitchFamily="18" charset="0"/>
                <a:ea typeface="ヒラギノ明朝 ProN W3"/>
                <a:cs typeface="Times New Roman" panose="02020603050405020304" pitchFamily="18" charset="0"/>
              </a:rPr>
              <a:t>ポスター発表：開示する</a:t>
            </a:r>
            <a:r>
              <a:rPr lang="en-US" altLang="ja-JP" b="1" dirty="0">
                <a:latin typeface="Century" panose="02040604050505020304" pitchFamily="18" charset="0"/>
                <a:ea typeface="ヒラギノ明朝 ProN W3"/>
                <a:cs typeface="Times New Roman" panose="02020603050405020304" pitchFamily="18" charset="0"/>
              </a:rPr>
              <a:t>COI</a:t>
            </a:r>
            <a:r>
              <a:rPr lang="ja-JP" altLang="en-US" b="1" dirty="0">
                <a:latin typeface="Century" panose="02040604050505020304" pitchFamily="18" charset="0"/>
                <a:ea typeface="ヒラギノ明朝 ProN W3"/>
                <a:cs typeface="Times New Roman" panose="02020603050405020304" pitchFamily="18" charset="0"/>
              </a:rPr>
              <a:t>がある場合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1197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139</Words>
  <Application>Microsoft Office PowerPoint</Application>
  <PresentationFormat>A4 210 x 297 mm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</vt:lpstr>
      <vt:lpstr>Office テーマ</vt:lpstr>
      <vt:lpstr>発表者：　心リハ一郎、心リハ二郎（◎代表者）、心リハ三郎、心リハ四郎 【利益相反の開示】 本研究に関連し、開示すべきCOI関係にある企業などは以下の通りです。 　　受託研究・共同研究費：　　　○○製薬 　　奨学寄附金：　　　　　　　　××製薬 　　寄附講座所属：　　　　　　　あり（△△製薬）　　　　　　　　　　　   または   【Disclosure Statement of COI】 The authors have financial conflicts of interest disclose concerning the study, explain below. Trust research/joint research funds:      ○○pharmaceutical company Scholarship funds:     　　　　　　　　 ××pharmaceutical company Affiliation with Endowed Department: 　 yes (△△pharmaceuticals)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発表者：　心リハ一郎、心リハ二郎（◎代表者）、心リハ三郎、心リハ四郎 【利益相反の開示】 本研究に関連し、開示すべきCOI関係にある企業などは以下の通りです。 　　受託研究・共同研究費：　　　○○製薬 　　奨学寄附金：　　　　　　　　××製薬 　　寄附講座所属：　　　　　　　あり（△△製薬）　　　　　　　　　　　   または   【Disclosure Statement of COI】 The authors have financial conflicts of interest disclose concerning the study, explain below. Trust research/joint research funds:      ○○pharmaceutical company Scholarship funds:     　　　　　　　　 ××pharmaceutical company Affiliation with Endowed Department: 　 yes (△△pharmaceuticals)</dc:title>
  <dc:creator>田嶋　明彦</dc:creator>
  <cp:lastModifiedBy>freetech freetech</cp:lastModifiedBy>
  <cp:revision>2</cp:revision>
  <dcterms:created xsi:type="dcterms:W3CDTF">2017-05-08T23:37:54Z</dcterms:created>
  <dcterms:modified xsi:type="dcterms:W3CDTF">2025-05-12T05:46:36Z</dcterms:modified>
</cp:coreProperties>
</file>